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3" r:id="rId10"/>
    <p:sldId id="265" r:id="rId11"/>
    <p:sldId id="266" r:id="rId12"/>
    <p:sldId id="268" r:id="rId13"/>
    <p:sldId id="270" r:id="rId14"/>
    <p:sldId id="271" r:id="rId15"/>
    <p:sldId id="272" r:id="rId16"/>
    <p:sldId id="267" r:id="rId17"/>
    <p:sldId id="274" r:id="rId18"/>
    <p:sldId id="275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83B5-6D76-4C89-A418-6EDF04DF017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E420-85D3-49C9-BBB1-F6546B9CD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83B5-6D76-4C89-A418-6EDF04DF017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E420-85D3-49C9-BBB1-F6546B9CD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83B5-6D76-4C89-A418-6EDF04DF017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E420-85D3-49C9-BBB1-F6546B9CD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83B5-6D76-4C89-A418-6EDF04DF017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E420-85D3-49C9-BBB1-F6546B9CD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83B5-6D76-4C89-A418-6EDF04DF017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E420-85D3-49C9-BBB1-F6546B9CD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83B5-6D76-4C89-A418-6EDF04DF017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E420-85D3-49C9-BBB1-F6546B9CD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83B5-6D76-4C89-A418-6EDF04DF017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E420-85D3-49C9-BBB1-F6546B9CD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83B5-6D76-4C89-A418-6EDF04DF017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E420-85D3-49C9-BBB1-F6546B9CD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83B5-6D76-4C89-A418-6EDF04DF017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E420-85D3-49C9-BBB1-F6546B9CD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83B5-6D76-4C89-A418-6EDF04DF017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E420-85D3-49C9-BBB1-F6546B9CD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83B5-6D76-4C89-A418-6EDF04DF017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E420-85D3-49C9-BBB1-F6546B9CD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583B5-6D76-4C89-A418-6EDF04DF017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6E420-85D3-49C9-BBB1-F6546B9CD9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cdc.gov/nchs/data/databriefs/db125_fig1.p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lifemarginally.files.wordpress.com/2014/10/humans-hunting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q=http://www.texasbeyondhistory.net/falcon/artifacts.html&amp;sa=U&amp;ei=F1laVKT-GbONsQSzy4DgCA&amp;ved=0CB4Q9QEwBA&amp;usg=AFQjCNHUjtse-U-CHPRDy0A77qyaBv5q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q=http://www.paulhumebrewster.com/cause-and-effect/&amp;sa=U&amp;ei=a1laVKOtEq_msATMvILYBQ&amp;ved=0CCYQ9QEwCA&amp;usg=AFQjCNHbuFQNutQaBiF6iL1cljehjXj21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/url?q=http://www.themorgan.org/exhibitions/the-diary&amp;sa=U&amp;ei=gVlaVNzAOK-IsQSwlYLoDg&amp;ved=0CBgQ9QEwAQ&amp;usg=AFQjCNEPhYgvpR4s09I6jf2wxMxLg3uiF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q=http://www.lpgsystems.com/products/hubermotionlab/innovations.php&amp;sa=U&amp;ei=rllaVNaXMOqHsQSpmYHQAg&amp;ved=0CDQQ9QEwDw&amp;usg=AFQjCNFYbndzhMQ5Wx3Fan1lo6l6arRac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m/url?q=http://lostworlds.org/mill-creek-culture-artifacts-housed-museum/&amp;sa=U&amp;ei=0llaVLaNJaXasASCpYL4DA&amp;ved=0CBoQ9QEwAg&amp;usg=AFQjCNETDErxUXU4utySv18UQnCAoWIJ8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q=https://www.flickr.com/photos/doublejeopardy/3067309913/&amp;sa=U&amp;ei=blpaVMuRKsTbsAT0xIKQDA&amp;ved=0CCAQ9QEwBQ&amp;usg=AFQjCNGiKXeMpDuOSaQwO1LQjBZw3yjfm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q=http://mrsallensartroom.blogspot.com/2013/11/cave-art-drawings.html&amp;sa=U&amp;ei=qFpaVMnmD7GOsQSDq4K4Dw&amp;ved=0CBwQ9QEwAw&amp;usg=AFQjCNEiCU4z1Eo1D-OG6340K-C44LS9n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q=http://classroomchoreography.wordpress.com/2011/03/23/the-purpose-of-intelligence/&amp;sa=U&amp;ei=51paVN3sGuvesAT2koKYCA&amp;ved=0CCwQ9QEwCw&amp;usg=AFQjCNEjhySbM2ph9W1_RLoynvBi4y4E6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m/url?q=http://blogs.discovermagazine.com/80beats/2011/10/14/100000-year-old-paint-factory-suggests-early-humans-knew-chemistry/&amp;sa=U&amp;ei=51paVN3sGuvesAT2koKYCA&amp;ved=0CCoQ9QEwCg&amp;usg=AFQjCNHYVeiyIVyfqYrkmILj_dBAl2sfBw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Early Humans </a:t>
            </a:r>
            <a:r>
              <a:rPr lang="en-US" dirty="0" err="1" smtClean="0"/>
              <a:t>Reteaching</a:t>
            </a:r>
            <a:r>
              <a:rPr lang="en-US" dirty="0" smtClean="0"/>
              <a:t>/Study Guide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9. Homo sapiens </a:t>
            </a:r>
            <a:r>
              <a:rPr lang="en-US" dirty="0" err="1" smtClean="0"/>
              <a:t>sapiens</a:t>
            </a:r>
            <a:r>
              <a:rPr lang="en-US" dirty="0" smtClean="0"/>
              <a:t> were more cultural because they created art.</a:t>
            </a:r>
            <a:endParaRPr lang="en-US" dirty="0"/>
          </a:p>
        </p:txBody>
      </p:sp>
      <p:pic>
        <p:nvPicPr>
          <p:cNvPr id="22530" name="Picture 2" descr="http://cdn.shopify.com/s/files/1/0238/6229/t/3/assets/blog_lifeofadyingart.jpeg?1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363362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10. </a:t>
            </a:r>
            <a:r>
              <a:rPr lang="en-US" dirty="0" smtClean="0"/>
              <a:t>New capabilities helped early humans live longer.</a:t>
            </a:r>
            <a:endParaRPr lang="en-US" dirty="0"/>
          </a:p>
        </p:txBody>
      </p:sp>
      <p:pic>
        <p:nvPicPr>
          <p:cNvPr id="23554" name="Picture 2" descr="Figure 1 is a line graph showing life expectancy at birth in the United States from 1970 through 2010 for black persons, white persons, and both races combine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145" y="2286000"/>
            <a:ext cx="7521841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11. </a:t>
            </a:r>
            <a:r>
              <a:rPr lang="en-US" dirty="0" smtClean="0"/>
              <a:t>Early humans migrated to other continents over land bridges.</a:t>
            </a:r>
            <a:endParaRPr lang="en-US" dirty="0"/>
          </a:p>
        </p:txBody>
      </p:sp>
      <p:pic>
        <p:nvPicPr>
          <p:cNvPr id="25602" name="Picture 2" descr="http://home.snu.edu/~hculbert/bridge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00200"/>
            <a:ext cx="4448783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12. </a:t>
            </a:r>
            <a:r>
              <a:rPr lang="en-US" dirty="0" smtClean="0"/>
              <a:t>Homo sapiens cared for their sick.</a:t>
            </a:r>
            <a:endParaRPr lang="en-US" dirty="0"/>
          </a:p>
        </p:txBody>
      </p:sp>
      <p:pic>
        <p:nvPicPr>
          <p:cNvPr id="27652" name="Picture 4" descr="Neanderthal family in a cave (reconstruction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17638"/>
            <a:ext cx="7924268" cy="4754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13. </a:t>
            </a:r>
            <a:r>
              <a:rPr lang="en-US" dirty="0" smtClean="0"/>
              <a:t>Hominids could survive in colder climates because of shelter and fire.</a:t>
            </a:r>
            <a:endParaRPr lang="en-US" dirty="0"/>
          </a:p>
        </p:txBody>
      </p:sp>
      <p:pic>
        <p:nvPicPr>
          <p:cNvPr id="4" name="Picture 2" descr="outdoorkitchen_p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9" y="1828800"/>
            <a:ext cx="6343347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14. </a:t>
            </a:r>
            <a:r>
              <a:rPr lang="en-US" dirty="0" smtClean="0"/>
              <a:t>Paleolithic=hunter and gatherers</a:t>
            </a:r>
            <a:endParaRPr lang="en-US" dirty="0"/>
          </a:p>
        </p:txBody>
      </p:sp>
      <p:pic>
        <p:nvPicPr>
          <p:cNvPr id="1026" name="Picture 2" descr="Image result for hunters and gather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57150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** Early humans migrated to follow the animals (their food supply).</a:t>
            </a:r>
            <a:endParaRPr lang="en-US" dirty="0"/>
          </a:p>
        </p:txBody>
      </p:sp>
      <p:pic>
        <p:nvPicPr>
          <p:cNvPr id="24578" name="Picture 2" descr="Bering Land Brid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28800"/>
            <a:ext cx="5943600" cy="4457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15. Neolithic Age resulted in permanent settlements, specialization, domestication and more trade.</a:t>
            </a:r>
            <a:endParaRPr lang="en-US" dirty="0"/>
          </a:p>
        </p:txBody>
      </p:sp>
      <p:pic>
        <p:nvPicPr>
          <p:cNvPr id="2050" name="Picture 2" descr="http://s3-eu-west-1.amazonaws.com/lookandlearn-preview/A/A829/A829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67000"/>
            <a:ext cx="48768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678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Fertile Crescent=Good soil for farming and fresh water for crops and animals</a:t>
            </a:r>
            <a:endParaRPr lang="en-US" dirty="0"/>
          </a:p>
        </p:txBody>
      </p:sp>
      <p:pic>
        <p:nvPicPr>
          <p:cNvPr id="3074" name="Picture 2" descr="Image result for fertile cresc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5334000" cy="370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867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Early humans cooperated so they could be more successful hunting.</a:t>
            </a:r>
            <a:endParaRPr lang="en-US" dirty="0"/>
          </a:p>
        </p:txBody>
      </p:sp>
      <p:pic>
        <p:nvPicPr>
          <p:cNvPr id="26626" name="Picture 2" descr="humans hunti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00200"/>
            <a:ext cx="4876800" cy="4876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Archeologists examine artifacts.</a:t>
            </a:r>
            <a:endParaRPr lang="en-US" dirty="0"/>
          </a:p>
        </p:txBody>
      </p:sp>
      <p:pic>
        <p:nvPicPr>
          <p:cNvPr id="1026" name="Picture 2" descr="http://t0.gstatic.com/images?q=tbn:ANd9GcQtX2Fe65tl4Hp78N2RxJBM3vIjgzImRY95Xto9UkXYYjgRMNCbW9afNK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667000"/>
            <a:ext cx="5336088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2316162"/>
          </a:xfrm>
        </p:spPr>
        <p:txBody>
          <a:bodyPr>
            <a:normAutofit/>
          </a:bodyPr>
          <a:lstStyle/>
          <a:p>
            <a:r>
              <a:rPr lang="en-US" dirty="0" smtClean="0"/>
              <a:t>2. Historians read diaries and old records to determine cause and effect relationships.</a:t>
            </a:r>
            <a:endParaRPr lang="en-US" dirty="0"/>
          </a:p>
        </p:txBody>
      </p:sp>
      <p:pic>
        <p:nvPicPr>
          <p:cNvPr id="6146" name="Picture 2" descr="http://t1.gstatic.com/images?q=tbn:ANd9GcTzMe8DKEjpq1ujJlVxFK-_jjyMJ0XrJfwCYFpmldtM04Rmla6pkaBLzn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200400"/>
            <a:ext cx="2819398" cy="2819400"/>
          </a:xfrm>
          <a:prstGeom prst="rect">
            <a:avLst/>
          </a:prstGeom>
          <a:noFill/>
        </p:spPr>
      </p:pic>
      <p:pic>
        <p:nvPicPr>
          <p:cNvPr id="6148" name="Picture 4" descr="http://t2.gstatic.com/images?q=tbn:ANd9GcTUPlzXmx3-fUeMITTZDotRt4UHVlaHBUZBC9fv9BvD89vzTH3d7L5wY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895600"/>
            <a:ext cx="3648547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Innovations=future/</a:t>
            </a:r>
            <a:r>
              <a:rPr lang="en-US" dirty="0" err="1" smtClean="0"/>
              <a:t>Artificats</a:t>
            </a:r>
            <a:r>
              <a:rPr lang="en-US" dirty="0" smtClean="0"/>
              <a:t>=past</a:t>
            </a:r>
            <a:endParaRPr lang="en-US" dirty="0"/>
          </a:p>
        </p:txBody>
      </p:sp>
      <p:pic>
        <p:nvPicPr>
          <p:cNvPr id="7170" name="Picture 2" descr="http://t3.gstatic.com/images?q=tbn:ANd9GcQut1-NhKzHajKQPF0vDLxBRPXV1oDELcCWEFWnhbc8zzZN8ldg6qPEL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4319081" cy="1371600"/>
          </a:xfrm>
          <a:prstGeom prst="rect">
            <a:avLst/>
          </a:prstGeom>
          <a:noFill/>
        </p:spPr>
      </p:pic>
      <p:pic>
        <p:nvPicPr>
          <p:cNvPr id="7172" name="Picture 4" descr="http://t2.gstatic.com/images?q=tbn:ANd9GcQ9-N5WnmnhKV4woxxAlzNROBnFCxYuxI-Y2RShS8ZY0_hbyCze4V5-vHM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581400"/>
            <a:ext cx="3657600" cy="2447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2011362"/>
          </a:xfrm>
        </p:spPr>
        <p:txBody>
          <a:bodyPr>
            <a:normAutofit fontScale="90000"/>
          </a:bodyPr>
          <a:lstStyle/>
          <a:p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 smtClean="0"/>
              <a:t>Early civilizations developed near water to sustain life. (crops/animals/people)</a:t>
            </a:r>
            <a:endParaRPr lang="en-US" dirty="0"/>
          </a:p>
        </p:txBody>
      </p:sp>
      <p:pic>
        <p:nvPicPr>
          <p:cNvPr id="8198" name="Picture 6" descr="http://t3.gstatic.com/images?q=tbn:ANd9GcQPJ-KKabl9WLAPeGAr_F1vc6sVFTAE57GgsM1ApVNmPgazA5ZZEJzF8P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362200"/>
            <a:ext cx="5791200" cy="4098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en-US" dirty="0" smtClean="0"/>
              <a:t>Cave art shows us what animals lived then.</a:t>
            </a:r>
            <a:endParaRPr lang="en-US" dirty="0"/>
          </a:p>
        </p:txBody>
      </p:sp>
      <p:pic>
        <p:nvPicPr>
          <p:cNvPr id="18434" name="Picture 2" descr="http://t0.gstatic.com/images?q=tbn:ANd9GcSXi_dcJrFd-pUEEU-Q1mpHKQbbQmM5mHx_lcNaxkD7wN1OOYUU4DIs75d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04999"/>
            <a:ext cx="5791200" cy="4372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</a:t>
            </a:r>
            <a:r>
              <a:rPr lang="en-US" dirty="0" smtClean="0"/>
              <a:t>. </a:t>
            </a:r>
            <a:r>
              <a:rPr lang="en-US" dirty="0" smtClean="0"/>
              <a:t>Paleoanthropologist examine artifacts from early humans.</a:t>
            </a:r>
            <a:endParaRPr lang="en-US" dirty="0"/>
          </a:p>
        </p:txBody>
      </p:sp>
      <p:pic>
        <p:nvPicPr>
          <p:cNvPr id="19458" name="Picture 2" descr="http://t0.gstatic.com/images?q=tbn:ANd9GcR3Tcf3r4iRg1w5Zh_EhR9VRTVtKBuDhEZFohyzwD_SXaFpohqE07aqOu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667000"/>
            <a:ext cx="3849278" cy="2667000"/>
          </a:xfrm>
          <a:prstGeom prst="rect">
            <a:avLst/>
          </a:prstGeom>
          <a:noFill/>
        </p:spPr>
      </p:pic>
      <p:pic>
        <p:nvPicPr>
          <p:cNvPr id="19460" name="Picture 4" descr="http://t1.gstatic.com/images?q=tbn:ANd9GcROr8NoIAqj6zJkeazVIGlIWeo854gC1Tq6_aIf4pI-bkkj1BiA39s2WpA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133600"/>
            <a:ext cx="2620466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</a:t>
            </a:r>
            <a:r>
              <a:rPr lang="en-US" dirty="0" smtClean="0"/>
              <a:t>. </a:t>
            </a:r>
            <a:r>
              <a:rPr lang="en-US" dirty="0" smtClean="0"/>
              <a:t>Homo </a:t>
            </a:r>
            <a:r>
              <a:rPr lang="en-US" dirty="0" err="1" smtClean="0"/>
              <a:t>habilis</a:t>
            </a:r>
            <a:r>
              <a:rPr lang="en-US" dirty="0" smtClean="0"/>
              <a:t> had tools which helped them survive.</a:t>
            </a:r>
            <a:endParaRPr lang="en-US" dirty="0"/>
          </a:p>
        </p:txBody>
      </p:sp>
      <p:pic>
        <p:nvPicPr>
          <p:cNvPr id="21506" name="Picture 2" descr="http://thebluecanoe.net/stone-tools-ma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620000" cy="4800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97162"/>
          </a:xfrm>
        </p:spPr>
        <p:txBody>
          <a:bodyPr>
            <a:normAutofit/>
          </a:bodyPr>
          <a:lstStyle/>
          <a:p>
            <a:r>
              <a:rPr lang="en-US" dirty="0" smtClean="0"/>
              <a:t>8. Homo </a:t>
            </a:r>
            <a:r>
              <a:rPr lang="en-US" dirty="0" err="1" smtClean="0"/>
              <a:t>habilis</a:t>
            </a:r>
            <a:r>
              <a:rPr lang="en-US" dirty="0" smtClean="0"/>
              <a:t> were able to survive animal attacks because they lived in groups.</a:t>
            </a:r>
            <a:endParaRPr lang="en-US" dirty="0"/>
          </a:p>
        </p:txBody>
      </p:sp>
      <p:pic>
        <p:nvPicPr>
          <p:cNvPr id="1026" name="Picture 2" descr="http://theresilientearth.com/files/images/primitive_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67000"/>
            <a:ext cx="4267200" cy="428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278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205</Words>
  <Application>Microsoft Office PowerPoint</Application>
  <PresentationFormat>On-screen Show (4:3)</PresentationFormat>
  <Paragraphs>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Early Humans Reteaching/Study Guide Review</vt:lpstr>
      <vt:lpstr>1. Archeologists examine artifacts.</vt:lpstr>
      <vt:lpstr>2. Historians read diaries and old records to determine cause and effect relationships.</vt:lpstr>
      <vt:lpstr>3. Innovations=future/Artificats=past</vt:lpstr>
      <vt:lpstr>4. Early civilizations developed near water to sustain life. (crops/animals/people)</vt:lpstr>
      <vt:lpstr>5. Cave art shows us what animals lived then.</vt:lpstr>
      <vt:lpstr>6. Paleoanthropologist examine artifacts from early humans.</vt:lpstr>
      <vt:lpstr>7. Homo habilis had tools which helped them survive.</vt:lpstr>
      <vt:lpstr>8. Homo habilis were able to survive animal attacks because they lived in groups.</vt:lpstr>
      <vt:lpstr>9. Homo sapiens sapiens were more cultural because they created art.</vt:lpstr>
      <vt:lpstr>10. New capabilities helped early humans live longer.</vt:lpstr>
      <vt:lpstr>11. Early humans migrated to other continents over land bridges.</vt:lpstr>
      <vt:lpstr>12. Homo sapiens cared for their sick.</vt:lpstr>
      <vt:lpstr>13. Hominids could survive in colder climates because of shelter and fire.</vt:lpstr>
      <vt:lpstr>14. Paleolithic=hunter and gatherers</vt:lpstr>
      <vt:lpstr>** Early humans migrated to follow the animals (their food supply).</vt:lpstr>
      <vt:lpstr>15. Neolithic Age resulted in permanent settlements, specialization, domestication and more trade.</vt:lpstr>
      <vt:lpstr>Fertile Crescent=Good soil for farming and fresh water for crops and animals</vt:lpstr>
      <vt:lpstr>Early humans cooperated so they could be more successful hunting.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Humans Reteaching/Study Guide Review</dc:title>
  <dc:creator>r.jamison</dc:creator>
  <cp:lastModifiedBy>Jamison-Dumas, Robin</cp:lastModifiedBy>
  <cp:revision>16</cp:revision>
  <dcterms:created xsi:type="dcterms:W3CDTF">2014-11-05T16:59:54Z</dcterms:created>
  <dcterms:modified xsi:type="dcterms:W3CDTF">2016-10-25T20:55:08Z</dcterms:modified>
</cp:coreProperties>
</file>